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C User" initials="MU" lastIdx="0" clrIdx="0">
    <p:extLst>
      <p:ext uri="{19B8F6BF-5375-455C-9EA6-DF929625EA0E}">
        <p15:presenceInfo xmlns:p15="http://schemas.microsoft.com/office/powerpoint/2012/main" userId="MDC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8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44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4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8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1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8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1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5D020B-A3A5-4277-9C1C-1FDADB36152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D7547FA-B0D4-4E9C-A001-52D38AEEF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10" Type="http://schemas.openxmlformats.org/officeDocument/2006/relationships/image" Target="../media/image3.png"/><Relationship Id="rId4" Type="http://schemas.openxmlformats.org/officeDocument/2006/relationships/audio" Target="../media/media4.m4a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4a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 665 Final Deliverable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Brady </a:t>
            </a:r>
            <a:r>
              <a:rPr lang="en-US" dirty="0" smtClean="0"/>
              <a:t>Mathews</a:t>
            </a:r>
          </a:p>
          <a:p>
            <a:endParaRPr lang="en-US" dirty="0"/>
          </a:p>
        </p:txBody>
      </p:sp>
      <p:pic>
        <p:nvPicPr>
          <p:cNvPr id="4" name="Picture 2" descr="Image result for analy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66" y="4311650"/>
            <a:ext cx="4326318" cy="239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6120" y="5956749"/>
            <a:ext cx="406400" cy="40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7988" y="5919989"/>
            <a:ext cx="212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 &amp;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Sports Marketing Competition</a:t>
            </a:r>
          </a:p>
          <a:p>
            <a:r>
              <a:rPr lang="en-US" sz="2400" dirty="0" smtClean="0"/>
              <a:t>We are analyzing whether or not someone will defect</a:t>
            </a:r>
          </a:p>
          <a:p>
            <a:r>
              <a:rPr lang="en-US" sz="2400" dirty="0" smtClean="0"/>
              <a:t>This will help with marketing efforts</a:t>
            </a:r>
            <a:endParaRPr lang="en-US" sz="2400" dirty="0"/>
          </a:p>
        </p:txBody>
      </p:sp>
      <p:pic>
        <p:nvPicPr>
          <p:cNvPr id="1028" name="Picture 4" descr="Image result for tick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564" y="3773934"/>
            <a:ext cx="40576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9651" y="53244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0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showed people who defect attended less games</a:t>
            </a:r>
          </a:p>
          <a:p>
            <a:r>
              <a:rPr lang="en-US" dirty="0" smtClean="0"/>
              <a:t>Correlation analysis showed that not many variables were significant</a:t>
            </a:r>
          </a:p>
          <a:p>
            <a:r>
              <a:rPr lang="en-US" dirty="0" smtClean="0"/>
              <a:t>Many columns had little to no impact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0325" y="4638675"/>
            <a:ext cx="5781675" cy="221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2586" y="4016774"/>
            <a:ext cx="2881243" cy="284122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21812" y="3865563"/>
            <a:ext cx="406400" cy="406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65889" y="3882351"/>
            <a:ext cx="406400" cy="4064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09967" y="39052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9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1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Decision Tree, KNN, and Logistic Regression</a:t>
            </a:r>
          </a:p>
          <a:p>
            <a:r>
              <a:rPr lang="en-US" dirty="0" smtClean="0"/>
              <a:t>Went with Decision Tree at about 59% accuracy</a:t>
            </a:r>
          </a:p>
          <a:p>
            <a:r>
              <a:rPr lang="en-US" dirty="0" smtClean="0"/>
              <a:t>Used GAMES, YEARS, &amp; BACKER as predictive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74" y="4821326"/>
            <a:ext cx="404812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473" y="4901005"/>
            <a:ext cx="3409950" cy="1752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26035" y="4155504"/>
            <a:ext cx="406400" cy="406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61945" y="41555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Backer, Games, and Years most significant variables</a:t>
            </a:r>
          </a:p>
          <a:p>
            <a:r>
              <a:rPr lang="en-US" sz="2400" dirty="0" smtClean="0"/>
              <a:t>Try to increase backer club numbers</a:t>
            </a:r>
          </a:p>
          <a:p>
            <a:r>
              <a:rPr lang="en-US" sz="2400" dirty="0" smtClean="0"/>
              <a:t>Try to increase individual game attendance </a:t>
            </a:r>
            <a:endParaRPr lang="en-US" sz="2400" dirty="0"/>
          </a:p>
        </p:txBody>
      </p:sp>
      <p:pic>
        <p:nvPicPr>
          <p:cNvPr id="2050" name="Picture 2" descr="Image result for storytel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1" y="4237000"/>
            <a:ext cx="3931500" cy="26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31" y="5742904"/>
            <a:ext cx="406400" cy="40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631" y="5752563"/>
            <a:ext cx="145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0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</TotalTime>
  <Words>115</Words>
  <Application>Microsoft Office PowerPoint</Application>
  <PresentationFormat>Widescreen</PresentationFormat>
  <Paragraphs>20</Paragraphs>
  <Slides>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MIS 665 Final Deliverable</vt:lpstr>
      <vt:lpstr>Problem Description &amp; Introduction</vt:lpstr>
      <vt:lpstr>Data Visualization &amp; Analysis</vt:lpstr>
      <vt:lpstr>Model Selection</vt:lpstr>
      <vt:lpstr>Storytelling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665 Final Deliverable</dc:title>
  <dc:creator>Brady Mathews</dc:creator>
  <cp:lastModifiedBy>MDC User</cp:lastModifiedBy>
  <cp:revision>7</cp:revision>
  <dcterms:created xsi:type="dcterms:W3CDTF">2018-05-02T02:30:07Z</dcterms:created>
  <dcterms:modified xsi:type="dcterms:W3CDTF">2018-05-02T18:36:38Z</dcterms:modified>
</cp:coreProperties>
</file>